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5"/>
  </p:notesMasterIdLst>
  <p:sldIdLst>
    <p:sldId id="256" r:id="rId2"/>
    <p:sldId id="257" r:id="rId3"/>
    <p:sldId id="258" r:id="rId4"/>
    <p:sldId id="259" r:id="rId5"/>
    <p:sldId id="269" r:id="rId6"/>
    <p:sldId id="261" r:id="rId7"/>
    <p:sldId id="264" r:id="rId8"/>
    <p:sldId id="262" r:id="rId9"/>
    <p:sldId id="263" r:id="rId10"/>
    <p:sldId id="265" r:id="rId11"/>
    <p:sldId id="266" r:id="rId12"/>
    <p:sldId id="267" r:id="rId13"/>
    <p:sldId id="26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9" d="100"/>
          <a:sy n="59" d="100"/>
        </p:scale>
        <p:origin x="-822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A6C5850-9655-4477-8DDB-58D51C9D1D82}" type="datetimeFigureOut">
              <a:rPr lang="ru-RU" smtClean="0"/>
              <a:t>05.11.2011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21E6782-509D-4756-B96C-B7A72FA0C51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ctrTitle"/>
          </p:nvPr>
        </p:nvSpPr>
        <p:spPr>
          <a:xfrm>
            <a:off x="685800" y="2130423"/>
            <a:ext cx="7772400" cy="1470026"/>
          </a:xfrm>
        </p:spPr>
        <p:txBody>
          <a:bodyPr/>
          <a:lstStyle>
            <a:lvl1pPr>
              <a:defRPr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 txBox="1"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3"/>
          </a:xfrm>
        </p:spPr>
        <p:txBody>
          <a:bodyPr anchorCtr="1"/>
          <a:lstStyle>
            <a:lvl1pPr marL="0" indent="0" algn="ctr">
              <a:buNone/>
              <a:defRPr/>
            </a:lvl1pPr>
          </a:lstStyle>
          <a:p>
            <a:pPr lvl="0"/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92739EFF-FBDC-4C34-8F43-94CA531D940B}" type="datetime1">
              <a:rPr lang="ru-RU" smtClean="0"/>
              <a:t>05.11.2011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52D3D64B-1785-4021-8E63-381895578020}" type="datetime1">
              <a:rPr lang="ru-RU" smtClean="0"/>
              <a:t>05.11.2011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 txBox="1"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5851529"/>
          </a:xfrm>
        </p:spPr>
        <p:txBody>
          <a:bodyPr vert="eaVert"/>
          <a:lstStyle>
            <a:lvl1pPr>
              <a:defRPr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 txBox="1">
            <a:spLocks noGrp="1"/>
          </p:cNvSpPr>
          <p:nvPr>
            <p:ph type="body" orient="vert" idx="1"/>
          </p:nvPr>
        </p:nvSpPr>
        <p:spPr>
          <a:xfrm>
            <a:off x="457200" y="274640"/>
            <a:ext cx="6019796" cy="5851529"/>
          </a:xfrm>
        </p:spPr>
        <p:txBody>
          <a:bodyPr vert="eaVert"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F40A11CB-B98A-4BFB-86BD-7C97DD44E604}" type="datetime1">
              <a:rPr lang="ru-RU" smtClean="0"/>
              <a:t>05.11.2011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/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C3129F31-17DF-4308-A173-F5A1D4D1B963}" type="datetime1">
              <a:rPr lang="ru-RU" smtClean="0"/>
              <a:t>05.11.2011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722311" y="4406895"/>
            <a:ext cx="7772400" cy="1362071"/>
          </a:xfrm>
        </p:spPr>
        <p:txBody>
          <a:bodyPr anchor="t" anchorCtr="0"/>
          <a:lstStyle>
            <a:lvl1pPr algn="l">
              <a:defRPr sz="4000" b="1" cap="all"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722311" y="2906713"/>
            <a:ext cx="7772400" cy="1500182"/>
          </a:xfrm>
        </p:spPr>
        <p:txBody>
          <a:bodyPr anchor="b"/>
          <a:lstStyle>
            <a:lvl1pPr marL="0" indent="0">
              <a:spcBef>
                <a:spcPts val="500"/>
              </a:spcBef>
              <a:buNone/>
              <a:defRPr sz="200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FBC6E29B-8222-4D80-9140-7E6A3AA02036}" type="datetime1">
              <a:rPr lang="ru-RU" smtClean="0"/>
              <a:t>05.11.2011</a:t>
            </a:fld>
            <a:endParaRPr lang="ru-RU"/>
          </a:p>
        </p:txBody>
      </p:sp>
      <p:sp>
        <p:nvSpPr>
          <p:cNvPr id="5" name="Нижний колонтитул 4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6" name="Номер слайда 5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457200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648196" y="1600200"/>
            <a:ext cx="4038603" cy="4525959"/>
          </a:xfrm>
        </p:spPr>
        <p:txBody>
          <a:bodyPr/>
          <a:lstStyle>
            <a:lvl1pPr>
              <a:spcBef>
                <a:spcPts val="700"/>
              </a:spcBef>
              <a:defRPr sz="2800"/>
            </a:lvl1pPr>
            <a:lvl2pPr>
              <a:spcBef>
                <a:spcPts val="600"/>
              </a:spcBef>
              <a:defRPr sz="2400"/>
            </a:lvl2pPr>
            <a:lvl3pPr>
              <a:spcBef>
                <a:spcPts val="500"/>
              </a:spcBef>
              <a:defRPr sz="2000"/>
            </a:lvl3pPr>
            <a:lvl4pPr>
              <a:spcBef>
                <a:spcPts val="400"/>
              </a:spcBef>
              <a:defRPr sz="1800"/>
            </a:lvl4pPr>
            <a:lvl5pPr>
              <a:spcBef>
                <a:spcPts val="400"/>
              </a:spcBef>
              <a:defRPr sz="18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1F626E8D-3283-4AC6-A21D-522B556989BF}" type="datetime1">
              <a:rPr lang="ru-RU" smtClean="0"/>
              <a:t>05.11.2011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 txBox="1">
            <a:spLocks noGrp="1"/>
          </p:cNvSpPr>
          <p:nvPr>
            <p:ph type="body" idx="1"/>
          </p:nvPr>
        </p:nvSpPr>
        <p:spPr>
          <a:xfrm>
            <a:off x="457200" y="1535113"/>
            <a:ext cx="4040184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 txBox="1">
            <a:spLocks noGrp="1"/>
          </p:cNvSpPr>
          <p:nvPr>
            <p:ph idx="2"/>
          </p:nvPr>
        </p:nvSpPr>
        <p:spPr>
          <a:xfrm>
            <a:off x="457200" y="2174872"/>
            <a:ext cx="4040184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 txBox="1">
            <a:spLocks noGrp="1"/>
          </p:cNvSpPr>
          <p:nvPr>
            <p:ph type="body" idx="3"/>
          </p:nvPr>
        </p:nvSpPr>
        <p:spPr>
          <a:xfrm>
            <a:off x="4645023" y="1535113"/>
            <a:ext cx="4041776" cy="639759"/>
          </a:xfrm>
        </p:spPr>
        <p:txBody>
          <a:bodyPr anchor="b"/>
          <a:lstStyle>
            <a:lvl1pPr marL="0" indent="0">
              <a:spcBef>
                <a:spcPts val="600"/>
              </a:spcBef>
              <a:buNone/>
              <a:defRPr sz="2400" b="1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 txBox="1">
            <a:spLocks noGrp="1"/>
          </p:cNvSpPr>
          <p:nvPr>
            <p:ph idx="4"/>
          </p:nvPr>
        </p:nvSpPr>
        <p:spPr>
          <a:xfrm>
            <a:off x="4645023" y="2174872"/>
            <a:ext cx="4041776" cy="3951286"/>
          </a:xfrm>
        </p:spPr>
        <p:txBody>
          <a:bodyPr/>
          <a:lstStyle>
            <a:lvl1pPr>
              <a:spcBef>
                <a:spcPts val="600"/>
              </a:spcBef>
              <a:defRPr sz="2400"/>
            </a:lvl1pPr>
            <a:lvl2pPr>
              <a:spcBef>
                <a:spcPts val="500"/>
              </a:spcBef>
              <a:defRPr sz="2000"/>
            </a:lvl2pPr>
            <a:lvl3pPr>
              <a:spcBef>
                <a:spcPts val="400"/>
              </a:spcBef>
              <a:defRPr sz="1800"/>
            </a:lvl3pPr>
            <a:lvl4pPr>
              <a:spcBef>
                <a:spcPts val="400"/>
              </a:spcBef>
              <a:defRPr sz="1600"/>
            </a:lvl4pPr>
            <a:lvl5pPr>
              <a:spcBef>
                <a:spcPts val="400"/>
              </a:spcBef>
              <a:defRPr sz="1600"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78087614-AE65-4EC6-ADCA-B0127AC94B98}" type="datetime1">
              <a:rPr lang="ru-RU" smtClean="0"/>
              <a:t>05.11.2011</a:t>
            </a:fld>
            <a:endParaRPr lang="ru-RU"/>
          </a:p>
        </p:txBody>
      </p:sp>
      <p:sp>
        <p:nvSpPr>
          <p:cNvPr id="8" name="Нижний колонтитул 7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9" name="Номер слайда 8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189D1BAC-358C-4028-8778-3C02E3EA550C}" type="datetime1">
              <a:rPr lang="ru-RU" smtClean="0"/>
              <a:t>05.11.2011</a:t>
            </a:fld>
            <a:endParaRPr lang="ru-RU"/>
          </a:p>
        </p:txBody>
      </p:sp>
      <p:sp>
        <p:nvSpPr>
          <p:cNvPr id="4" name="Нижний колонтитул 3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5" name="Номер слайда 4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5A499225-25E1-401C-A407-F2C2C9F84962}" type="datetime1">
              <a:rPr lang="ru-RU" smtClean="0"/>
              <a:t>05.11.2011</a:t>
            </a:fld>
            <a:endParaRPr lang="ru-RU"/>
          </a:p>
        </p:txBody>
      </p:sp>
      <p:sp>
        <p:nvSpPr>
          <p:cNvPr id="3" name="Нижний колонтитул 2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4" name="Номер слайда 3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457200" y="273048"/>
            <a:ext cx="3008311" cy="1162046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 txBox="1">
            <a:spLocks noGrp="1"/>
          </p:cNvSpPr>
          <p:nvPr>
            <p:ph idx="1"/>
          </p:nvPr>
        </p:nvSpPr>
        <p:spPr>
          <a:xfrm>
            <a:off x="3575047" y="273048"/>
            <a:ext cx="5111752" cy="5853110"/>
          </a:xfrm>
        </p:spPr>
        <p:txBody>
          <a:bodyPr/>
          <a:lstStyle>
            <a:lvl1pPr>
              <a:defRPr/>
            </a:lvl1pPr>
            <a:lvl2pPr>
              <a:defRPr/>
            </a:lvl2pPr>
            <a:lvl3pPr>
              <a:defRPr/>
            </a:lvl3pPr>
            <a:lvl4pPr>
              <a:defRPr/>
            </a:lvl4pPr>
            <a:lvl5pP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457200" y="1435095"/>
            <a:ext cx="3008311" cy="46910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E0D77D93-17D9-4B1F-8881-2426C7A738CA}" type="datetime1">
              <a:rPr lang="ru-RU" smtClean="0"/>
              <a:t>05.11.2011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 txBox="1">
            <a:spLocks noGrp="1"/>
          </p:cNvSpPr>
          <p:nvPr>
            <p:ph type="title"/>
          </p:nvPr>
        </p:nvSpPr>
        <p:spPr>
          <a:xfrm>
            <a:off x="1792288" y="4800600"/>
            <a:ext cx="5486400" cy="566735"/>
          </a:xfrm>
        </p:spPr>
        <p:txBody>
          <a:bodyPr anchor="b" anchorCtr="0"/>
          <a:lstStyle>
            <a:lvl1pPr algn="l">
              <a:defRPr sz="2000" b="1"/>
            </a:lvl1pPr>
          </a:lstStyle>
          <a:p>
            <a:pPr lvl="0"/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 txBox="1">
            <a:spLocks noGrp="1"/>
          </p:cNvSpPr>
          <p:nvPr>
            <p:ph type="pic" idx="1"/>
          </p:nvPr>
        </p:nvSpPr>
        <p:spPr>
          <a:xfrm>
            <a:off x="1792288" y="612776"/>
            <a:ext cx="5486400" cy="4114800"/>
          </a:xfrm>
        </p:spPr>
        <p:txBody>
          <a:bodyPr/>
          <a:lstStyle>
            <a:lvl1pPr marL="0" indent="0">
              <a:buNone/>
              <a:defRPr/>
            </a:lvl1pPr>
          </a:lstStyle>
          <a:p>
            <a:pPr lvl="0"/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 txBox="1">
            <a:spLocks noGrp="1"/>
          </p:cNvSpPr>
          <p:nvPr>
            <p:ph type="body" idx="2"/>
          </p:nvPr>
        </p:nvSpPr>
        <p:spPr>
          <a:xfrm>
            <a:off x="1792288" y="5367335"/>
            <a:ext cx="5486400" cy="804864"/>
          </a:xfrm>
        </p:spPr>
        <p:txBody>
          <a:bodyPr/>
          <a:lstStyle>
            <a:lvl1pPr marL="0" indent="0">
              <a:spcBef>
                <a:spcPts val="300"/>
              </a:spcBef>
              <a:buNone/>
              <a:defRPr sz="1400"/>
            </a:lvl1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 txBox="1">
            <a:spLocks noGrp="1"/>
          </p:cNvSpPr>
          <p:nvPr>
            <p:ph type="dt" sz="half" idx="7"/>
          </p:nvPr>
        </p:nvSpPr>
        <p:spPr/>
        <p:txBody>
          <a:bodyPr/>
          <a:lstStyle>
            <a:lvl1pPr>
              <a:defRPr/>
            </a:lvl1pPr>
          </a:lstStyle>
          <a:p>
            <a:fld id="{7CB68362-4AAF-4516-B3B6-A5ECE5A4996C}" type="datetime1">
              <a:rPr lang="ru-RU" smtClean="0"/>
              <a:t>05.11.2011</a:t>
            </a:fld>
            <a:endParaRPr lang="ru-RU"/>
          </a:p>
        </p:txBody>
      </p:sp>
      <p:sp>
        <p:nvSpPr>
          <p:cNvPr id="6" name="Нижний колонтитул 5"/>
          <p:cNvSpPr txBox="1">
            <a:spLocks noGrp="1"/>
          </p:cNvSpPr>
          <p:nvPr>
            <p:ph type="ftr" sz="quarter" idx="9"/>
          </p:nvPr>
        </p:nvSpPr>
        <p:spPr/>
        <p:txBody>
          <a:bodyPr/>
          <a:lstStyle>
            <a:lvl1pPr>
              <a:defRPr/>
            </a:lvl1pPr>
          </a:lstStyle>
          <a:p>
            <a:endParaRPr lang="ru-RU"/>
          </a:p>
        </p:txBody>
      </p:sp>
      <p:sp>
        <p:nvSpPr>
          <p:cNvPr id="7" name="Номер слайда 6"/>
          <p:cNvSpPr txBox="1">
            <a:spLocks noGrp="1"/>
          </p:cNvSpPr>
          <p:nvPr>
            <p:ph type="sldNum" sz="quarter" idx="8"/>
          </p:nvPr>
        </p:nvSpPr>
        <p:spPr/>
        <p:txBody>
          <a:bodyPr/>
          <a:lstStyle>
            <a:lvl1pPr>
              <a:defRPr/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media/image3.jpeg" TargetMode="Externa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>
          <a:blip r:embed="rId13" r:link="rId14" cstate="print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 txBox="1">
            <a:spLocks noGrp="1"/>
          </p:cNvSpPr>
          <p:nvPr>
            <p:ph type="title"/>
          </p:nvPr>
        </p:nvSpPr>
        <p:spPr>
          <a:xfrm>
            <a:off x="428596" y="0"/>
            <a:ext cx="8229600" cy="1143000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ctr" anchorCtr="1" compatLnSpc="1"/>
          <a:lstStyle/>
          <a:p>
            <a:pPr lvl="0"/>
            <a:r>
              <a:rPr lang="ru-RU" dirty="0"/>
              <a:t>Образец заголовка</a:t>
            </a:r>
          </a:p>
        </p:txBody>
      </p:sp>
      <p:sp>
        <p:nvSpPr>
          <p:cNvPr id="3" name="Rectangle 3"/>
          <p:cNvSpPr txBox="1"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59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/>
          <a:p>
            <a:pPr lvl="0"/>
            <a:r>
              <a:rPr lang="ru-RU" dirty="0"/>
              <a:t>Образец текста</a:t>
            </a:r>
          </a:p>
          <a:p>
            <a:pPr lvl="1"/>
            <a:r>
              <a:rPr lang="ru-RU" dirty="0"/>
              <a:t>Второй уровень</a:t>
            </a:r>
          </a:p>
          <a:p>
            <a:pPr lvl="2"/>
            <a:r>
              <a:rPr lang="ru-RU" dirty="0"/>
              <a:t>Третий уровень</a:t>
            </a:r>
          </a:p>
          <a:p>
            <a:pPr lvl="3"/>
            <a:r>
              <a:rPr lang="ru-RU" dirty="0"/>
              <a:t>Четвертый уровень</a:t>
            </a:r>
          </a:p>
          <a:p>
            <a:pPr lvl="4"/>
            <a:r>
              <a:rPr lang="ru-RU" dirty="0"/>
              <a:t>Пятый уровень</a:t>
            </a:r>
          </a:p>
        </p:txBody>
      </p:sp>
      <p:sp>
        <p:nvSpPr>
          <p:cNvPr id="4" name="Rectangle 4"/>
          <p:cNvSpPr txBox="1">
            <a:spLocks noGrp="1"/>
          </p:cNvSpPr>
          <p:nvPr>
            <p:ph type="dt" sz="half" idx="2"/>
          </p:nvPr>
        </p:nvSpPr>
        <p:spPr>
          <a:xfrm>
            <a:off x="457200" y="6245223"/>
            <a:ext cx="2133596" cy="4762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l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fld id="{D2561BD0-CAD6-4F04-9407-D347DFC26A17}" type="datetime1">
              <a:rPr lang="ru-RU" smtClean="0"/>
              <a:t>05.11.2011</a:t>
            </a:fld>
            <a:endParaRPr lang="ru-RU"/>
          </a:p>
        </p:txBody>
      </p:sp>
      <p:sp>
        <p:nvSpPr>
          <p:cNvPr id="5" name="Rectangle 5"/>
          <p:cNvSpPr txBox="1">
            <a:spLocks noGrp="1"/>
          </p:cNvSpPr>
          <p:nvPr>
            <p:ph type="ftr" sz="quarter" idx="3"/>
          </p:nvPr>
        </p:nvSpPr>
        <p:spPr>
          <a:xfrm>
            <a:off x="3124203" y="6245223"/>
            <a:ext cx="2895603" cy="4762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1" compatLnSpc="1"/>
          <a:lstStyle>
            <a:lvl1pPr marL="0" marR="0" lvl="0" indent="0" algn="ct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endParaRPr lang="ru-RU"/>
          </a:p>
        </p:txBody>
      </p:sp>
      <p:sp>
        <p:nvSpPr>
          <p:cNvPr id="6" name="Rectangle 6"/>
          <p:cNvSpPr txBox="1">
            <a:spLocks noGrp="1"/>
          </p:cNvSpPr>
          <p:nvPr>
            <p:ph type="sldNum" sz="quarter" idx="4"/>
          </p:nvPr>
        </p:nvSpPr>
        <p:spPr>
          <a:xfrm>
            <a:off x="6553203" y="6245223"/>
            <a:ext cx="2133596" cy="476246"/>
          </a:xfrm>
          <a:prstGeom prst="rect">
            <a:avLst/>
          </a:prstGeom>
          <a:noFill/>
          <a:ln>
            <a:noFill/>
          </a:ln>
        </p:spPr>
        <p:txBody>
          <a:bodyPr vert="horz" wrap="square" lIns="91440" tIns="45720" rIns="91440" bIns="45720" anchor="t" anchorCtr="0" compatLnSpc="1"/>
          <a:lstStyle>
            <a:lvl1pPr marL="0" marR="0" lvl="0" indent="0" algn="r" defTabSz="914400" rtl="0" fontAlgn="auto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tabLst/>
              <a:defRPr lang="ru-RU" sz="1400" b="0" i="0" u="none" strike="noStrike" kern="1200" cap="none" spc="0" baseline="0">
                <a:solidFill>
                  <a:srgbClr val="000000"/>
                </a:solidFill>
                <a:uFillTx/>
                <a:latin typeface="Arial"/>
              </a:defRPr>
            </a:lvl1pPr>
          </a:lstStyle>
          <a:p>
            <a:fld id="{86ACA3F5-D9CC-4169-BF68-C5B1DF9AA064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ransition/>
  <p:hf hdr="0" ftr="0" dt="0"/>
  <p:txStyles>
    <p:titleStyle>
      <a:lvl1pPr marL="0" marR="0" lvl="0" indent="0" algn="ctr" defTabSz="914400" rtl="0" eaLnBrk="1" fontAlgn="auto" hangingPunct="1">
        <a:lnSpc>
          <a:spcPct val="100000"/>
        </a:lnSpc>
        <a:spcBef>
          <a:spcPts val="0"/>
        </a:spcBef>
        <a:spcAft>
          <a:spcPts val="0"/>
        </a:spcAft>
        <a:buNone/>
        <a:tabLst/>
        <a:defRPr lang="ru-RU" sz="4400" b="1" i="1" u="none" strike="noStrike" kern="0" cap="none" spc="0" baseline="0">
          <a:solidFill>
            <a:schemeClr val="accent4">
              <a:lumMod val="50000"/>
            </a:schemeClr>
          </a:solidFill>
          <a:uFillTx/>
          <a:latin typeface="Times New Roman" pitchFamily="18" charset="0"/>
          <a:cs typeface="Times New Roman" pitchFamily="18" charset="0"/>
        </a:defRPr>
      </a:lvl1pPr>
    </p:titleStyle>
    <p:bodyStyle>
      <a:lvl1pPr marL="342900" marR="0" lvl="0" indent="-342900" algn="l" defTabSz="914400" rtl="0" eaLnBrk="1" fontAlgn="auto" hangingPunct="1">
        <a:lnSpc>
          <a:spcPct val="100000"/>
        </a:lnSpc>
        <a:spcBef>
          <a:spcPts val="800"/>
        </a:spcBef>
        <a:spcAft>
          <a:spcPts val="0"/>
        </a:spcAft>
        <a:buSzPct val="100000"/>
        <a:buChar char="•"/>
        <a:tabLst/>
        <a:defRPr lang="ru-RU" sz="3600" b="0" i="0" u="none" strike="noStrike" kern="0" cap="none" spc="0" baseline="0">
          <a:solidFill>
            <a:srgbClr val="000000"/>
          </a:solidFill>
          <a:uFillTx/>
          <a:latin typeface="Times New Roman" pitchFamily="18" charset="0"/>
          <a:cs typeface="Times New Roman" pitchFamily="18" charset="0"/>
        </a:defRPr>
      </a:lvl1pPr>
      <a:lvl2pPr marL="742950" marR="0" lvl="1" indent="-285750" algn="l" defTabSz="914400" rtl="0" eaLnBrk="1" fontAlgn="auto" hangingPunct="1">
        <a:lnSpc>
          <a:spcPct val="100000"/>
        </a:lnSpc>
        <a:spcBef>
          <a:spcPts val="700"/>
        </a:spcBef>
        <a:spcAft>
          <a:spcPts val="0"/>
        </a:spcAft>
        <a:buSzPct val="100000"/>
        <a:buChar char="–"/>
        <a:tabLst/>
        <a:defRPr lang="ru-RU" sz="3200" b="0" i="0" u="none" strike="noStrike" kern="0" cap="none" spc="0" baseline="0">
          <a:solidFill>
            <a:srgbClr val="000000"/>
          </a:solidFill>
          <a:uFillTx/>
          <a:latin typeface="Times New Roman" pitchFamily="18" charset="0"/>
          <a:cs typeface="Times New Roman" pitchFamily="18" charset="0"/>
        </a:defRPr>
      </a:lvl2pPr>
      <a:lvl3pPr marL="1143000" marR="0" lvl="2" indent="-228600" algn="l" defTabSz="914400" rtl="0" eaLnBrk="1" fontAlgn="auto" hangingPunct="1">
        <a:lnSpc>
          <a:spcPct val="100000"/>
        </a:lnSpc>
        <a:spcBef>
          <a:spcPts val="600"/>
        </a:spcBef>
        <a:spcAft>
          <a:spcPts val="0"/>
        </a:spcAft>
        <a:buSzPct val="100000"/>
        <a:buChar char="•"/>
        <a:tabLst/>
        <a:defRPr lang="ru-RU" sz="2800" b="0" i="0" u="none" strike="noStrike" kern="0" cap="none" spc="0" baseline="0">
          <a:solidFill>
            <a:srgbClr val="000000"/>
          </a:solidFill>
          <a:uFillTx/>
          <a:latin typeface="Times New Roman" pitchFamily="18" charset="0"/>
          <a:cs typeface="Times New Roman" pitchFamily="18" charset="0"/>
        </a:defRPr>
      </a:lvl3pPr>
      <a:lvl4pPr marL="1600200" marR="0" lvl="3" indent="-228600" algn="l" defTabSz="9144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Char char="–"/>
        <a:tabLst/>
        <a:defRPr lang="ru-RU" sz="2400" b="0" i="0" u="none" strike="noStrike" kern="0" cap="none" spc="0" baseline="0">
          <a:solidFill>
            <a:srgbClr val="000000"/>
          </a:solidFill>
          <a:uFillTx/>
          <a:latin typeface="Times New Roman" pitchFamily="18" charset="0"/>
          <a:cs typeface="Times New Roman" pitchFamily="18" charset="0"/>
        </a:defRPr>
      </a:lvl4pPr>
      <a:lvl5pPr marL="2057400" marR="0" lvl="4" indent="-228600" algn="l" defTabSz="914400" rtl="0" eaLnBrk="1" fontAlgn="auto" hangingPunct="1">
        <a:lnSpc>
          <a:spcPct val="100000"/>
        </a:lnSpc>
        <a:spcBef>
          <a:spcPts val="500"/>
        </a:spcBef>
        <a:spcAft>
          <a:spcPts val="0"/>
        </a:spcAft>
        <a:buSzPct val="100000"/>
        <a:buChar char="»"/>
        <a:tabLst/>
        <a:defRPr lang="ru-RU" sz="2000" b="0" i="0" u="none" strike="noStrike" kern="0" cap="none" spc="0" baseline="0">
          <a:solidFill>
            <a:srgbClr val="000000"/>
          </a:solidFill>
          <a:uFillTx/>
          <a:latin typeface="Times New Roman" pitchFamily="18" charset="0"/>
          <a:cs typeface="Times New Roman" pitchFamily="18" charset="0"/>
        </a:defRPr>
      </a:lvl5pPr>
    </p:bodyStyle>
    <p:otherStyle/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bb145206-aae7-11db-abbd-0800200c9a66/ch08_01_07.swf" TargetMode="External"/><Relationship Id="rId2" Type="http://schemas.openxmlformats.org/officeDocument/2006/relationships/hyperlink" Target="http://files.school-collection.edu.ru/dlrstore/bb145205-aae7-11db-abbd-0800200c9a66/ch08_01_06.swf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files.school-collection.edu.ru/dlrstore/59c32af1-0df5-4561-b5a9-6891c47dd2de/1.swf" TargetMode="External"/><Relationship Id="rId2" Type="http://schemas.openxmlformats.org/officeDocument/2006/relationships/hyperlink" Target="http://files.school-collection.edu.ru/dlrstore/10ffc6df-a9cf-4752-9b93-bdb0db78658d/4.swf" TargetMode="Externa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4.png"/><Relationship Id="rId4" Type="http://schemas.openxmlformats.org/officeDocument/2006/relationships/image" Target="../media/image13.pn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Химия как часть естествознания. </a:t>
            </a:r>
            <a:br>
              <a:rPr lang="ru-RU" dirty="0" smtClean="0"/>
            </a:br>
            <a:r>
              <a:rPr lang="ru-RU" dirty="0" smtClean="0"/>
              <a:t>Понятие о веществе</a:t>
            </a:r>
            <a:br>
              <a:rPr lang="ru-RU" dirty="0" smtClean="0"/>
            </a:br>
            <a:endParaRPr lang="ru-RU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0" y="0"/>
          <a:ext cx="9144000" cy="6858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524000"/>
                <a:gridCol w="1904992"/>
                <a:gridCol w="1000132"/>
                <a:gridCol w="1785950"/>
                <a:gridCol w="2000264"/>
                <a:gridCol w="928662"/>
              </a:tblGrid>
              <a:tr h="1271944"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Вещест-во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Агрегатное состояние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цвет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плотность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Электро-проводность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algn="ctr"/>
                      <a:r>
                        <a:rPr lang="ru-RU" sz="2400" b="1" i="1" dirty="0" smtClean="0">
                          <a:latin typeface="Times New Roman" pitchFamily="18" charset="0"/>
                          <a:cs typeface="Times New Roman" pitchFamily="18" charset="0"/>
                        </a:rPr>
                        <a:t>вкус</a:t>
                      </a:r>
                      <a:endParaRPr lang="ru-RU" sz="2400" b="1" i="1" dirty="0">
                        <a:solidFill>
                          <a:schemeClr val="tx1"/>
                        </a:solidFill>
                        <a:latin typeface="Times New Roman" pitchFamily="18" charset="0"/>
                        <a:cs typeface="Times New Roman" pitchFamily="18" charset="0"/>
                      </a:endParaRPr>
                    </a:p>
                  </a:txBody>
                  <a:tcPr/>
                </a:tc>
              </a:tr>
              <a:tr h="139651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Соль</a:t>
                      </a:r>
                      <a:endParaRPr lang="ru-RU" sz="28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9651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Сахар</a:t>
                      </a:r>
                      <a:endParaRPr lang="ru-RU" sz="28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96514">
                <a:tc>
                  <a:txBody>
                    <a:bodyPr/>
                    <a:lstStyle/>
                    <a:p>
                      <a:r>
                        <a:rPr lang="ru-RU" sz="2800" dirty="0" err="1" smtClean="0"/>
                        <a:t>Алюми-ний</a:t>
                      </a:r>
                      <a:endParaRPr lang="ru-RU" sz="28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  <a:tr h="1396514">
                <a:tc>
                  <a:txBody>
                    <a:bodyPr/>
                    <a:lstStyle/>
                    <a:p>
                      <a:r>
                        <a:rPr lang="ru-RU" sz="2800" dirty="0" smtClean="0"/>
                        <a:t>Железо</a:t>
                      </a:r>
                      <a:endParaRPr lang="ru-RU" sz="2800" b="0" i="0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b="1" i="1" dirty="0">
                        <a:solidFill>
                          <a:schemeClr val="tx1"/>
                        </a:solidFill>
                      </a:endParaRP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3" name="Номер слайда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10</a:t>
            </a:fld>
            <a:endParaRPr lang="ru-RU"/>
          </a:p>
        </p:txBody>
      </p:sp>
    </p:spTree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0" y="747392"/>
            <a:ext cx="9144000" cy="43396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1. </a:t>
            </a:r>
            <a:r>
              <a:rPr kumimoji="0" lang="ru-RU" sz="4400" b="1" i="1" u="none" strike="noStrike" cap="none" normalizeH="0" baseline="0" dirty="0" smtClean="0">
                <a:ln>
                  <a:noFill/>
                </a:ln>
                <a:solidFill>
                  <a:schemeClr val="accent4">
                    <a:lumMod val="50000"/>
                  </a:schemeClr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Найдите лишнее: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4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а) </a:t>
            </a: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вещества: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 алюминий, серебро, труба, вода, дверь;</a:t>
            </a: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just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б) </a:t>
            </a:r>
            <a:r>
              <a:rPr kumimoji="0" lang="ru-RU" sz="360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тела</a:t>
            </a:r>
            <a:r>
              <a:rPr kumimoji="0" lang="ru-RU" sz="360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: ручка, железо, гвоздь, стол, кислород</a:t>
            </a:r>
            <a:endParaRPr kumimoji="0" lang="ru-RU" sz="36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11</a:t>
            </a:fld>
            <a:endParaRPr lang="ru-RU"/>
          </a:p>
        </p:txBody>
      </p:sp>
    </p:spTree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85720" y="214291"/>
            <a:ext cx="8429684" cy="600164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i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2. Вспомните физические свойства бензина и воды и ответьте на вопрос.</a:t>
            </a: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endParaRPr lang="ru-RU" sz="36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Бензин и вода отличаются друг от друга по следующим физическим свойствам: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А) Запах;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Б) Цвет;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В) Агрегатное состояние;</a:t>
            </a:r>
            <a:br>
              <a:rPr lang="ru-RU" sz="3600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3600" dirty="0" smtClean="0">
                <a:latin typeface="Times New Roman" pitchFamily="18" charset="0"/>
                <a:cs typeface="Times New Roman" pitchFamily="18" charset="0"/>
              </a:rPr>
              <a:t>Г) Плотность.</a:t>
            </a:r>
            <a:endParaRPr lang="ru-RU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Номер слайда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12</a:t>
            </a:fld>
            <a:endParaRPr lang="ru-RU"/>
          </a:p>
        </p:txBody>
      </p:sp>
    </p:spTree>
  </p:cSld>
  <p:clrMapOvr>
    <a:masterClrMapping/>
  </p:clrMapOvr>
  <p:transition/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Закрепление материала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>
                <a:hlinkClick r:id="rId2"/>
              </a:rPr>
              <a:t>Тренажер 1</a:t>
            </a:r>
            <a:endParaRPr lang="ru-RU" dirty="0" smtClean="0"/>
          </a:p>
          <a:p>
            <a:r>
              <a:rPr lang="ru-RU" dirty="0" smtClean="0">
                <a:hlinkClick r:id="rId3"/>
              </a:rPr>
              <a:t>Тренажер 2</a:t>
            </a:r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13</a:t>
            </a:fld>
            <a:endParaRPr lang="ru-RU"/>
          </a:p>
        </p:txBody>
      </p:sp>
    </p:spTree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2</a:t>
            </a:fld>
            <a:endParaRPr lang="ru-RU"/>
          </a:p>
        </p:txBody>
      </p:sp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88009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3</a:t>
            </a:fld>
            <a:endParaRPr lang="ru-RU"/>
          </a:p>
        </p:txBody>
      </p:sp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049834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3" name="Номер слайда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4</a:t>
            </a:fld>
            <a:endParaRPr lang="ru-RU"/>
          </a:p>
        </p:txBody>
      </p:sp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4" name="WordArt 4"/>
          <p:cNvSpPr>
            <a:spLocks noChangeArrowheads="1" noChangeShapeType="1" noTextEdit="1"/>
          </p:cNvSpPr>
          <p:nvPr/>
        </p:nvSpPr>
        <p:spPr bwMode="auto">
          <a:xfrm>
            <a:off x="666750" y="4924425"/>
            <a:ext cx="7810500" cy="16002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  <a:hlinkClick r:id="rId2"/>
              </a:rPr>
              <a:t>"Широко распростирает химия</a:t>
            </a: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  <a:hlinkClick r:id="rId2"/>
              </a:rPr>
              <a:t>руки свои в дела человеческие..."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  <a:p>
            <a:pPr algn="ctr"/>
            <a:r>
              <a:rPr lang="ru-RU" sz="3600" b="1" kern="10" dirty="0">
                <a:ln w="9525">
                  <a:solidFill>
                    <a:srgbClr val="000000"/>
                  </a:solidFill>
                  <a:round/>
                  <a:headEnd/>
                  <a:tailEnd/>
                </a:ln>
                <a:solidFill>
                  <a:srgbClr val="FFFFFF"/>
                </a:solidFill>
                <a:latin typeface="Arial"/>
                <a:cs typeface="Arial"/>
                <a:hlinkClick r:id="rId3"/>
              </a:rPr>
              <a:t>М.В. Ломоносов</a:t>
            </a:r>
            <a:endParaRPr lang="ru-RU" sz="3600" b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FFFFFF"/>
              </a:solidFill>
              <a:latin typeface="Arial"/>
              <a:cs typeface="Arial"/>
            </a:endParaRPr>
          </a:p>
        </p:txBody>
      </p:sp>
      <p:pic>
        <p:nvPicPr>
          <p:cNvPr id="40966" name="Picture 6" descr="Ломоносов"/>
          <p:cNvPicPr>
            <a:picLocks noChangeAspect="1" noChangeArrowheads="1"/>
          </p:cNvPicPr>
          <p:nvPr/>
        </p:nvPicPr>
        <p:blipFill>
          <a:blip r:embed="rId4" cstate="print"/>
          <a:srcRect t="14345"/>
          <a:stretch>
            <a:fillRect/>
          </a:stretch>
        </p:blipFill>
        <p:spPr bwMode="auto">
          <a:xfrm>
            <a:off x="2428860" y="0"/>
            <a:ext cx="3937000" cy="4568825"/>
          </a:xfrm>
          <a:prstGeom prst="rect">
            <a:avLst/>
          </a:prstGeom>
          <a:noFill/>
        </p:spPr>
      </p:pic>
      <p:sp>
        <p:nvSpPr>
          <p:cNvPr id="4" name="Номер слайда 3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5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19" y="571480"/>
            <a:ext cx="2035983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5984" y="2714619"/>
            <a:ext cx="2214578" cy="21431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714620"/>
            <a:ext cx="2201506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715140" y="571480"/>
            <a:ext cx="2071702" cy="2082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TextBox 5"/>
          <p:cNvSpPr txBox="1"/>
          <p:nvPr/>
        </p:nvSpPr>
        <p:spPr>
          <a:xfrm>
            <a:off x="785786" y="5643578"/>
            <a:ext cx="73581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latin typeface="Times New Roman" pitchFamily="18" charset="0"/>
                <a:cs typeface="Times New Roman" pitchFamily="18" charset="0"/>
              </a:rPr>
              <a:t>Что объединяет эти тела?</a:t>
            </a:r>
            <a:endParaRPr lang="ru-RU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6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ДО\тела из золота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7</a:t>
            </a:fld>
            <a:endParaRPr lang="ru-RU"/>
          </a:p>
        </p:txBody>
      </p:sp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282" y="500042"/>
            <a:ext cx="1714500" cy="3400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00232" y="3429000"/>
            <a:ext cx="2214578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929454" y="571480"/>
            <a:ext cx="1777752" cy="32861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125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429123" y="3429000"/>
            <a:ext cx="2183833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6" name="Номер слайда 5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8</a:t>
            </a:fld>
            <a:endParaRPr lang="ru-RU"/>
          </a:p>
        </p:txBody>
      </p:sp>
      <p:sp>
        <p:nvSpPr>
          <p:cNvPr id="8" name="TextBox 7"/>
          <p:cNvSpPr txBox="1"/>
          <p:nvPr/>
        </p:nvSpPr>
        <p:spPr>
          <a:xfrm>
            <a:off x="3714744" y="1214422"/>
            <a:ext cx="1643074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ложка</a:t>
            </a:r>
            <a:endParaRPr lang="ru-RU" sz="3600" b="1" i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C:\Documents and Settings\Admin\Рабочий стол\ДО\скульптуры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Номер слайда 2"/>
          <p:cNvSpPr>
            <a:spLocks noGrp="1"/>
          </p:cNvSpPr>
          <p:nvPr>
            <p:ph type="sldNum" sz="quarter" idx="8"/>
          </p:nvPr>
        </p:nvSpPr>
        <p:spPr/>
        <p:txBody>
          <a:bodyPr/>
          <a:lstStyle/>
          <a:p>
            <a:fld id="{86ACA3F5-D9CC-4169-BF68-C5B1DF9AA064}" type="slidenum">
              <a:rPr lang="ru-RU" smtClean="0"/>
              <a:t>9</a:t>
            </a:fld>
            <a:endParaRPr lang="ru-RU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1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Тема1</Template>
  <TotalTime>94</TotalTime>
  <Words>98</Words>
  <Application>Microsoft Office PowerPoint</Application>
  <PresentationFormat>Экран (4:3)</PresentationFormat>
  <Paragraphs>38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Тема1</vt:lpstr>
      <vt:lpstr>Химия как часть естествознания.  Понятие о веществе 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Закрепление материала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Химия как часть естествознания.  Понятие о веществе </dc:title>
  <dc:creator>Балова Светлана</dc:creator>
  <cp:lastModifiedBy>Балова Светлана</cp:lastModifiedBy>
  <cp:revision>10</cp:revision>
  <dcterms:created xsi:type="dcterms:W3CDTF">2011-11-05T15:15:27Z</dcterms:created>
  <dcterms:modified xsi:type="dcterms:W3CDTF">2011-11-05T16:49:37Z</dcterms:modified>
</cp:coreProperties>
</file>